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7"/>
  </p:notesMasterIdLst>
  <p:handoutMasterIdLst>
    <p:handoutMasterId r:id="rId88"/>
  </p:handoutMasterIdLst>
  <p:sldIdLst>
    <p:sldId id="256" r:id="rId2"/>
    <p:sldId id="26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  <p:sldId id="294" r:id="rId15"/>
    <p:sldId id="295" r:id="rId16"/>
    <p:sldId id="296" r:id="rId17"/>
    <p:sldId id="297" r:id="rId18"/>
    <p:sldId id="313" r:id="rId19"/>
    <p:sldId id="312" r:id="rId20"/>
    <p:sldId id="315" r:id="rId21"/>
    <p:sldId id="314" r:id="rId22"/>
    <p:sldId id="316" r:id="rId23"/>
    <p:sldId id="298" r:id="rId24"/>
    <p:sldId id="317" r:id="rId25"/>
    <p:sldId id="318" r:id="rId26"/>
    <p:sldId id="366" r:id="rId27"/>
    <p:sldId id="367" r:id="rId28"/>
    <p:sldId id="368" r:id="rId29"/>
    <p:sldId id="299" r:id="rId30"/>
    <p:sldId id="319" r:id="rId31"/>
    <p:sldId id="320" r:id="rId32"/>
    <p:sldId id="323" r:id="rId33"/>
    <p:sldId id="300" r:id="rId34"/>
    <p:sldId id="322" r:id="rId35"/>
    <p:sldId id="324" r:id="rId36"/>
    <p:sldId id="325" r:id="rId37"/>
    <p:sldId id="301" r:id="rId38"/>
    <p:sldId id="329" r:id="rId39"/>
    <p:sldId id="326" r:id="rId40"/>
    <p:sldId id="327" r:id="rId41"/>
    <p:sldId id="328" r:id="rId42"/>
    <p:sldId id="330" r:id="rId43"/>
    <p:sldId id="332" r:id="rId44"/>
    <p:sldId id="331" r:id="rId45"/>
    <p:sldId id="334" r:id="rId46"/>
    <p:sldId id="336" r:id="rId47"/>
    <p:sldId id="335" r:id="rId48"/>
    <p:sldId id="302" r:id="rId49"/>
    <p:sldId id="337" r:id="rId50"/>
    <p:sldId id="338" r:id="rId51"/>
    <p:sldId id="339" r:id="rId52"/>
    <p:sldId id="340" r:id="rId53"/>
    <p:sldId id="341" r:id="rId54"/>
    <p:sldId id="303" r:id="rId55"/>
    <p:sldId id="342" r:id="rId56"/>
    <p:sldId id="343" r:id="rId57"/>
    <p:sldId id="344" r:id="rId58"/>
    <p:sldId id="345" r:id="rId59"/>
    <p:sldId id="304" r:id="rId60"/>
    <p:sldId id="311" r:id="rId61"/>
    <p:sldId id="346" r:id="rId62"/>
    <p:sldId id="347" r:id="rId63"/>
    <p:sldId id="348" r:id="rId64"/>
    <p:sldId id="305" r:id="rId65"/>
    <p:sldId id="349" r:id="rId66"/>
    <p:sldId id="350" r:id="rId67"/>
    <p:sldId id="306" r:id="rId68"/>
    <p:sldId id="351" r:id="rId69"/>
    <p:sldId id="352" r:id="rId70"/>
    <p:sldId id="353" r:id="rId71"/>
    <p:sldId id="354" r:id="rId72"/>
    <p:sldId id="355" r:id="rId73"/>
    <p:sldId id="307" r:id="rId74"/>
    <p:sldId id="356" r:id="rId75"/>
    <p:sldId id="357" r:id="rId76"/>
    <p:sldId id="308" r:id="rId77"/>
    <p:sldId id="358" r:id="rId78"/>
    <p:sldId id="361" r:id="rId79"/>
    <p:sldId id="362" r:id="rId80"/>
    <p:sldId id="363" r:id="rId81"/>
    <p:sldId id="364" r:id="rId82"/>
    <p:sldId id="309" r:id="rId83"/>
    <p:sldId id="360" r:id="rId84"/>
    <p:sldId id="365" r:id="rId85"/>
    <p:sldId id="270" r:id="rId86"/>
  </p:sldIdLst>
  <p:sldSz cx="24382413" cy="1371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Benoit SKOURATKO" initials="BS" lastIdx="1" clrIdx="1">
    <p:extLst>
      <p:ext uri="{19B8F6BF-5375-455C-9EA6-DF929625EA0E}">
        <p15:presenceInfo xmlns:p15="http://schemas.microsoft.com/office/powerpoint/2012/main" userId="S::b.skouratko@montalembert-courbevoie.com::85400734-bef3-41b6-9e1b-43550090a7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C88"/>
    <a:srgbClr val="3876A5"/>
    <a:srgbClr val="0A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2"/>
    <p:restoredTop sz="94628"/>
  </p:normalViewPr>
  <p:slideViewPr>
    <p:cSldViewPr snapToGrid="0" snapToObjects="1">
      <p:cViewPr varScale="1">
        <p:scale>
          <a:sx n="55" d="100"/>
          <a:sy n="55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arc PETIT" userId="972691f6-a506-4df5-95e3-98eae7d85aa2" providerId="ADAL" clId="{2DDB78B0-3E2F-402C-BC8B-8DF25FE19160}"/>
    <pc:docChg chg="custSel addSld modSld sldOrd">
      <pc:chgData name="Jean-Marc PETIT" userId="972691f6-a506-4df5-95e3-98eae7d85aa2" providerId="ADAL" clId="{2DDB78B0-3E2F-402C-BC8B-8DF25FE19160}" dt="2023-06-01T12:42:46.271" v="1084" actId="20577"/>
      <pc:docMkLst>
        <pc:docMk/>
      </pc:docMkLst>
      <pc:sldChg chg="modSp mod">
        <pc:chgData name="Jean-Marc PETIT" userId="972691f6-a506-4df5-95e3-98eae7d85aa2" providerId="ADAL" clId="{2DDB78B0-3E2F-402C-BC8B-8DF25FE19160}" dt="2023-06-01T12:42:46.271" v="1084" actId="20577"/>
        <pc:sldMkLst>
          <pc:docMk/>
          <pc:sldMk cId="4245884419" sldId="256"/>
        </pc:sldMkLst>
        <pc:spChg chg="mod">
          <ac:chgData name="Jean-Marc PETIT" userId="972691f6-a506-4df5-95e3-98eae7d85aa2" providerId="ADAL" clId="{2DDB78B0-3E2F-402C-BC8B-8DF25FE19160}" dt="2023-06-01T12:42:46.271" v="1084" actId="20577"/>
          <ac:spMkLst>
            <pc:docMk/>
            <pc:sldMk cId="4245884419" sldId="256"/>
            <ac:spMk id="17" creationId="{7F1FE133-681F-574C-A3BF-BE827C9CB2B4}"/>
          </ac:spMkLst>
        </pc:spChg>
      </pc:sldChg>
      <pc:sldChg chg="modSp mod">
        <pc:chgData name="Jean-Marc PETIT" userId="972691f6-a506-4df5-95e3-98eae7d85aa2" providerId="ADAL" clId="{2DDB78B0-3E2F-402C-BC8B-8DF25FE19160}" dt="2023-06-01T12:36:34.284" v="953" actId="20577"/>
        <pc:sldMkLst>
          <pc:docMk/>
          <pc:sldMk cId="699449335" sldId="299"/>
        </pc:sldMkLst>
        <pc:spChg chg="mod">
          <ac:chgData name="Jean-Marc PETIT" userId="972691f6-a506-4df5-95e3-98eae7d85aa2" providerId="ADAL" clId="{2DDB78B0-3E2F-402C-BC8B-8DF25FE19160}" dt="2023-06-01T12:36:34.284" v="953" actId="20577"/>
          <ac:spMkLst>
            <pc:docMk/>
            <pc:sldMk cId="699449335" sldId="299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6:54.543" v="961" actId="20577"/>
        <pc:sldMkLst>
          <pc:docMk/>
          <pc:sldMk cId="3972100327" sldId="300"/>
        </pc:sldMkLst>
        <pc:spChg chg="mod">
          <ac:chgData name="Jean-Marc PETIT" userId="972691f6-a506-4df5-95e3-98eae7d85aa2" providerId="ADAL" clId="{2DDB78B0-3E2F-402C-BC8B-8DF25FE19160}" dt="2023-06-01T12:36:54.543" v="961" actId="20577"/>
          <ac:spMkLst>
            <pc:docMk/>
            <pc:sldMk cId="3972100327" sldId="300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13.542" v="969" actId="20577"/>
        <pc:sldMkLst>
          <pc:docMk/>
          <pc:sldMk cId="4172750416" sldId="301"/>
        </pc:sldMkLst>
        <pc:spChg chg="mod">
          <ac:chgData name="Jean-Marc PETIT" userId="972691f6-a506-4df5-95e3-98eae7d85aa2" providerId="ADAL" clId="{2DDB78B0-3E2F-402C-BC8B-8DF25FE19160}" dt="2023-06-01T12:37:13.542" v="969" actId="20577"/>
          <ac:spMkLst>
            <pc:docMk/>
            <pc:sldMk cId="4172750416" sldId="301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22.555" v="993" actId="20577"/>
        <pc:sldMkLst>
          <pc:docMk/>
          <pc:sldMk cId="1958009798" sldId="302"/>
        </pc:sldMkLst>
        <pc:spChg chg="mod">
          <ac:chgData name="Jean-Marc PETIT" userId="972691f6-a506-4df5-95e3-98eae7d85aa2" providerId="ADAL" clId="{2DDB78B0-3E2F-402C-BC8B-8DF25FE19160}" dt="2023-06-01T12:38:22.555" v="993" actId="20577"/>
          <ac:spMkLst>
            <pc:docMk/>
            <pc:sldMk cId="1958009798" sldId="302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03.750" v="1009" actId="20577"/>
        <pc:sldMkLst>
          <pc:docMk/>
          <pc:sldMk cId="3332036491" sldId="303"/>
        </pc:sldMkLst>
        <pc:spChg chg="mod">
          <ac:chgData name="Jean-Marc PETIT" userId="972691f6-a506-4df5-95e3-98eae7d85aa2" providerId="ADAL" clId="{2DDB78B0-3E2F-402C-BC8B-8DF25FE19160}" dt="2023-06-01T12:39:03.750" v="1009" actId="20577"/>
          <ac:spMkLst>
            <pc:docMk/>
            <pc:sldMk cId="3332036491" sldId="303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29.134" v="1019" actId="20577"/>
        <pc:sldMkLst>
          <pc:docMk/>
          <pc:sldMk cId="15269467" sldId="304"/>
        </pc:sldMkLst>
        <pc:spChg chg="mod">
          <ac:chgData name="Jean-Marc PETIT" userId="972691f6-a506-4df5-95e3-98eae7d85aa2" providerId="ADAL" clId="{2DDB78B0-3E2F-402C-BC8B-8DF25FE19160}" dt="2023-06-01T12:39:29.134" v="1019" actId="20577"/>
          <ac:spMkLst>
            <pc:docMk/>
            <pc:sldMk cId="15269467" sldId="304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12.340" v="1043" actId="20577"/>
        <pc:sldMkLst>
          <pc:docMk/>
          <pc:sldMk cId="3739935020" sldId="305"/>
        </pc:sldMkLst>
        <pc:spChg chg="mod">
          <ac:chgData name="Jean-Marc PETIT" userId="972691f6-a506-4df5-95e3-98eae7d85aa2" providerId="ADAL" clId="{2DDB78B0-3E2F-402C-BC8B-8DF25FE19160}" dt="2023-06-01T12:40:12.340" v="1043" actId="20577"/>
          <ac:spMkLst>
            <pc:docMk/>
            <pc:sldMk cId="3739935020" sldId="305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31.140" v="1049" actId="20577"/>
        <pc:sldMkLst>
          <pc:docMk/>
          <pc:sldMk cId="1394390908" sldId="306"/>
        </pc:sldMkLst>
        <pc:spChg chg="mod">
          <ac:chgData name="Jean-Marc PETIT" userId="972691f6-a506-4df5-95e3-98eae7d85aa2" providerId="ADAL" clId="{2DDB78B0-3E2F-402C-BC8B-8DF25FE19160}" dt="2023-06-01T12:40:31.140" v="1049" actId="20577"/>
          <ac:spMkLst>
            <pc:docMk/>
            <pc:sldMk cId="1394390908" sldId="306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58.820" v="1061" actId="20577"/>
        <pc:sldMkLst>
          <pc:docMk/>
          <pc:sldMk cId="357637764" sldId="307"/>
        </pc:sldMkLst>
        <pc:spChg chg="mod">
          <ac:chgData name="Jean-Marc PETIT" userId="972691f6-a506-4df5-95e3-98eae7d85aa2" providerId="ADAL" clId="{2DDB78B0-3E2F-402C-BC8B-8DF25FE19160}" dt="2023-06-01T12:40:58.820" v="1061" actId="20577"/>
          <ac:spMkLst>
            <pc:docMk/>
            <pc:sldMk cId="357637764" sldId="307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19.145" v="1067" actId="20577"/>
        <pc:sldMkLst>
          <pc:docMk/>
          <pc:sldMk cId="403335968" sldId="308"/>
        </pc:sldMkLst>
        <pc:spChg chg="mod">
          <ac:chgData name="Jean-Marc PETIT" userId="972691f6-a506-4df5-95e3-98eae7d85aa2" providerId="ADAL" clId="{2DDB78B0-3E2F-402C-BC8B-8DF25FE19160}" dt="2023-06-01T12:41:19.145" v="1067" actId="20577"/>
          <ac:spMkLst>
            <pc:docMk/>
            <pc:sldMk cId="403335968" sldId="308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46.186" v="1079" actId="20577"/>
        <pc:sldMkLst>
          <pc:docMk/>
          <pc:sldMk cId="2008864351" sldId="309"/>
        </pc:sldMkLst>
        <pc:spChg chg="mod">
          <ac:chgData name="Jean-Marc PETIT" userId="972691f6-a506-4df5-95e3-98eae7d85aa2" providerId="ADAL" clId="{2DDB78B0-3E2F-402C-BC8B-8DF25FE19160}" dt="2023-06-01T12:41:46.186" v="1079" actId="20577"/>
          <ac:spMkLst>
            <pc:docMk/>
            <pc:sldMk cId="2008864351" sldId="309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39.824" v="1026" actId="20577"/>
        <pc:sldMkLst>
          <pc:docMk/>
          <pc:sldMk cId="3379643325" sldId="311"/>
        </pc:sldMkLst>
        <pc:spChg chg="mod">
          <ac:chgData name="Jean-Marc PETIT" userId="972691f6-a506-4df5-95e3-98eae7d85aa2" providerId="ADAL" clId="{2DDB78B0-3E2F-402C-BC8B-8DF25FE19160}" dt="2023-06-01T12:39:39.824" v="1026" actId="20577"/>
          <ac:spMkLst>
            <pc:docMk/>
            <pc:sldMk cId="3379643325" sldId="311"/>
            <ac:spMk id="10" creationId="{AD7E8C7A-4599-AC47-B36E-9251D07A0F0A}"/>
          </ac:spMkLst>
        </pc:spChg>
      </pc:sldChg>
      <pc:sldChg chg="ord">
        <pc:chgData name="Jean-Marc PETIT" userId="972691f6-a506-4df5-95e3-98eae7d85aa2" providerId="ADAL" clId="{2DDB78B0-3E2F-402C-BC8B-8DF25FE19160}" dt="2023-06-01T12:28:16.152" v="3"/>
        <pc:sldMkLst>
          <pc:docMk/>
          <pc:sldMk cId="3492541491" sldId="317"/>
        </pc:sldMkLst>
      </pc:sldChg>
      <pc:sldChg chg="ord">
        <pc:chgData name="Jean-Marc PETIT" userId="972691f6-a506-4df5-95e3-98eae7d85aa2" providerId="ADAL" clId="{2DDB78B0-3E2F-402C-BC8B-8DF25FE19160}" dt="2023-06-01T12:36:08.748" v="945"/>
        <pc:sldMkLst>
          <pc:docMk/>
          <pc:sldMk cId="24844774" sldId="318"/>
        </pc:sldMkLst>
      </pc:sldChg>
      <pc:sldChg chg="modSp mod">
        <pc:chgData name="Jean-Marc PETIT" userId="972691f6-a506-4df5-95e3-98eae7d85aa2" providerId="ADAL" clId="{2DDB78B0-3E2F-402C-BC8B-8DF25FE19160}" dt="2023-06-01T12:36:38.538" v="955" actId="20577"/>
        <pc:sldMkLst>
          <pc:docMk/>
          <pc:sldMk cId="2431492184" sldId="319"/>
        </pc:sldMkLst>
        <pc:spChg chg="mod">
          <ac:chgData name="Jean-Marc PETIT" userId="972691f6-a506-4df5-95e3-98eae7d85aa2" providerId="ADAL" clId="{2DDB78B0-3E2F-402C-BC8B-8DF25FE19160}" dt="2023-06-01T12:36:38.538" v="955" actId="20577"/>
          <ac:spMkLst>
            <pc:docMk/>
            <pc:sldMk cId="2431492184" sldId="319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6:43.175" v="957" actId="20577"/>
        <pc:sldMkLst>
          <pc:docMk/>
          <pc:sldMk cId="3481302542" sldId="320"/>
        </pc:sldMkLst>
        <pc:spChg chg="mod">
          <ac:chgData name="Jean-Marc PETIT" userId="972691f6-a506-4df5-95e3-98eae7d85aa2" providerId="ADAL" clId="{2DDB78B0-3E2F-402C-BC8B-8DF25FE19160}" dt="2023-06-01T12:36:43.175" v="957" actId="20577"/>
          <ac:spMkLst>
            <pc:docMk/>
            <pc:sldMk cId="3481302542" sldId="320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6:59.705" v="963" actId="20577"/>
        <pc:sldMkLst>
          <pc:docMk/>
          <pc:sldMk cId="360484331" sldId="322"/>
        </pc:sldMkLst>
        <pc:spChg chg="mod">
          <ac:chgData name="Jean-Marc PETIT" userId="972691f6-a506-4df5-95e3-98eae7d85aa2" providerId="ADAL" clId="{2DDB78B0-3E2F-402C-BC8B-8DF25FE19160}" dt="2023-06-01T12:36:59.705" v="963" actId="20577"/>
          <ac:spMkLst>
            <pc:docMk/>
            <pc:sldMk cId="360484331" sldId="322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6:50.524" v="959" actId="20577"/>
        <pc:sldMkLst>
          <pc:docMk/>
          <pc:sldMk cId="1956312464" sldId="323"/>
        </pc:sldMkLst>
        <pc:spChg chg="mod">
          <ac:chgData name="Jean-Marc PETIT" userId="972691f6-a506-4df5-95e3-98eae7d85aa2" providerId="ADAL" clId="{2DDB78B0-3E2F-402C-BC8B-8DF25FE19160}" dt="2023-06-01T12:36:50.524" v="959" actId="20577"/>
          <ac:spMkLst>
            <pc:docMk/>
            <pc:sldMk cId="1956312464" sldId="323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05.365" v="965" actId="20577"/>
        <pc:sldMkLst>
          <pc:docMk/>
          <pc:sldMk cId="2113745638" sldId="324"/>
        </pc:sldMkLst>
        <pc:spChg chg="mod">
          <ac:chgData name="Jean-Marc PETIT" userId="972691f6-a506-4df5-95e3-98eae7d85aa2" providerId="ADAL" clId="{2DDB78B0-3E2F-402C-BC8B-8DF25FE19160}" dt="2023-06-01T12:37:05.365" v="965" actId="20577"/>
          <ac:spMkLst>
            <pc:docMk/>
            <pc:sldMk cId="2113745638" sldId="324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09.451" v="967" actId="20577"/>
        <pc:sldMkLst>
          <pc:docMk/>
          <pc:sldMk cId="410100488" sldId="325"/>
        </pc:sldMkLst>
        <pc:spChg chg="mod">
          <ac:chgData name="Jean-Marc PETIT" userId="972691f6-a506-4df5-95e3-98eae7d85aa2" providerId="ADAL" clId="{2DDB78B0-3E2F-402C-BC8B-8DF25FE19160}" dt="2023-06-01T12:37:09.451" v="967" actId="20577"/>
          <ac:spMkLst>
            <pc:docMk/>
            <pc:sldMk cId="410100488" sldId="325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22.130" v="973" actId="20577"/>
        <pc:sldMkLst>
          <pc:docMk/>
          <pc:sldMk cId="4073057864" sldId="326"/>
        </pc:sldMkLst>
        <pc:spChg chg="mod">
          <ac:chgData name="Jean-Marc PETIT" userId="972691f6-a506-4df5-95e3-98eae7d85aa2" providerId="ADAL" clId="{2DDB78B0-3E2F-402C-BC8B-8DF25FE19160}" dt="2023-06-01T12:37:22.130" v="973" actId="20577"/>
          <ac:spMkLst>
            <pc:docMk/>
            <pc:sldMk cId="4073057864" sldId="326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26.598" v="975" actId="20577"/>
        <pc:sldMkLst>
          <pc:docMk/>
          <pc:sldMk cId="2424975921" sldId="327"/>
        </pc:sldMkLst>
        <pc:spChg chg="mod">
          <ac:chgData name="Jean-Marc PETIT" userId="972691f6-a506-4df5-95e3-98eae7d85aa2" providerId="ADAL" clId="{2DDB78B0-3E2F-402C-BC8B-8DF25FE19160}" dt="2023-06-01T12:37:26.598" v="975" actId="20577"/>
          <ac:spMkLst>
            <pc:docMk/>
            <pc:sldMk cId="2424975921" sldId="327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31.511" v="977" actId="20577"/>
        <pc:sldMkLst>
          <pc:docMk/>
          <pc:sldMk cId="2317402703" sldId="328"/>
        </pc:sldMkLst>
        <pc:spChg chg="mod">
          <ac:chgData name="Jean-Marc PETIT" userId="972691f6-a506-4df5-95e3-98eae7d85aa2" providerId="ADAL" clId="{2DDB78B0-3E2F-402C-BC8B-8DF25FE19160}" dt="2023-06-01T12:37:31.511" v="977" actId="20577"/>
          <ac:spMkLst>
            <pc:docMk/>
            <pc:sldMk cId="2317402703" sldId="328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17.987" v="971" actId="20577"/>
        <pc:sldMkLst>
          <pc:docMk/>
          <pc:sldMk cId="1720936076" sldId="329"/>
        </pc:sldMkLst>
        <pc:spChg chg="mod">
          <ac:chgData name="Jean-Marc PETIT" userId="972691f6-a506-4df5-95e3-98eae7d85aa2" providerId="ADAL" clId="{2DDB78B0-3E2F-402C-BC8B-8DF25FE19160}" dt="2023-06-01T12:37:17.987" v="971" actId="20577"/>
          <ac:spMkLst>
            <pc:docMk/>
            <pc:sldMk cId="1720936076" sldId="329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35.911" v="979" actId="20577"/>
        <pc:sldMkLst>
          <pc:docMk/>
          <pc:sldMk cId="2199836319" sldId="330"/>
        </pc:sldMkLst>
        <pc:spChg chg="mod">
          <ac:chgData name="Jean-Marc PETIT" userId="972691f6-a506-4df5-95e3-98eae7d85aa2" providerId="ADAL" clId="{2DDB78B0-3E2F-402C-BC8B-8DF25FE19160}" dt="2023-06-01T12:37:35.911" v="979" actId="20577"/>
          <ac:spMkLst>
            <pc:docMk/>
            <pc:sldMk cId="2199836319" sldId="330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53.487" v="983" actId="20577"/>
        <pc:sldMkLst>
          <pc:docMk/>
          <pc:sldMk cId="182402527" sldId="331"/>
        </pc:sldMkLst>
        <pc:spChg chg="mod">
          <ac:chgData name="Jean-Marc PETIT" userId="972691f6-a506-4df5-95e3-98eae7d85aa2" providerId="ADAL" clId="{2DDB78B0-3E2F-402C-BC8B-8DF25FE19160}" dt="2023-06-01T12:37:53.487" v="983" actId="20577"/>
          <ac:spMkLst>
            <pc:docMk/>
            <pc:sldMk cId="182402527" sldId="331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39.789" v="981" actId="20577"/>
        <pc:sldMkLst>
          <pc:docMk/>
          <pc:sldMk cId="2667584819" sldId="332"/>
        </pc:sldMkLst>
        <pc:spChg chg="mod">
          <ac:chgData name="Jean-Marc PETIT" userId="972691f6-a506-4df5-95e3-98eae7d85aa2" providerId="ADAL" clId="{2DDB78B0-3E2F-402C-BC8B-8DF25FE19160}" dt="2023-06-01T12:37:39.789" v="981" actId="20577"/>
          <ac:spMkLst>
            <pc:docMk/>
            <pc:sldMk cId="2667584819" sldId="332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7:58.065" v="985" actId="20577"/>
        <pc:sldMkLst>
          <pc:docMk/>
          <pc:sldMk cId="1328616195" sldId="334"/>
        </pc:sldMkLst>
        <pc:spChg chg="mod">
          <ac:chgData name="Jean-Marc PETIT" userId="972691f6-a506-4df5-95e3-98eae7d85aa2" providerId="ADAL" clId="{2DDB78B0-3E2F-402C-BC8B-8DF25FE19160}" dt="2023-06-01T12:37:58.065" v="985" actId="20577"/>
          <ac:spMkLst>
            <pc:docMk/>
            <pc:sldMk cId="1328616195" sldId="334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33.985" v="997" actId="20577"/>
        <pc:sldMkLst>
          <pc:docMk/>
          <pc:sldMk cId="3857896755" sldId="335"/>
        </pc:sldMkLst>
        <pc:spChg chg="mod">
          <ac:chgData name="Jean-Marc PETIT" userId="972691f6-a506-4df5-95e3-98eae7d85aa2" providerId="ADAL" clId="{2DDB78B0-3E2F-402C-BC8B-8DF25FE19160}" dt="2023-06-01T12:38:33.985" v="997" actId="20577"/>
          <ac:spMkLst>
            <pc:docMk/>
            <pc:sldMk cId="3857896755" sldId="335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02.449" v="987" actId="20577"/>
        <pc:sldMkLst>
          <pc:docMk/>
          <pc:sldMk cId="3612884960" sldId="336"/>
        </pc:sldMkLst>
        <pc:spChg chg="mod">
          <ac:chgData name="Jean-Marc PETIT" userId="972691f6-a506-4df5-95e3-98eae7d85aa2" providerId="ADAL" clId="{2DDB78B0-3E2F-402C-BC8B-8DF25FE19160}" dt="2023-06-01T12:38:02.449" v="987" actId="20577"/>
          <ac:spMkLst>
            <pc:docMk/>
            <pc:sldMk cId="3612884960" sldId="336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39.333" v="999" actId="20577"/>
        <pc:sldMkLst>
          <pc:docMk/>
          <pc:sldMk cId="3936879251" sldId="337"/>
        </pc:sldMkLst>
        <pc:spChg chg="mod">
          <ac:chgData name="Jean-Marc PETIT" userId="972691f6-a506-4df5-95e3-98eae7d85aa2" providerId="ADAL" clId="{2DDB78B0-3E2F-402C-BC8B-8DF25FE19160}" dt="2023-06-01T12:38:39.333" v="999" actId="20577"/>
          <ac:spMkLst>
            <pc:docMk/>
            <pc:sldMk cId="3936879251" sldId="337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43.203" v="1001" actId="20577"/>
        <pc:sldMkLst>
          <pc:docMk/>
          <pc:sldMk cId="1947444031" sldId="338"/>
        </pc:sldMkLst>
        <pc:spChg chg="mod">
          <ac:chgData name="Jean-Marc PETIT" userId="972691f6-a506-4df5-95e3-98eae7d85aa2" providerId="ADAL" clId="{2DDB78B0-3E2F-402C-BC8B-8DF25FE19160}" dt="2023-06-01T12:38:43.203" v="1001" actId="20577"/>
          <ac:spMkLst>
            <pc:docMk/>
            <pc:sldMk cId="1947444031" sldId="338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47.137" v="1003" actId="20577"/>
        <pc:sldMkLst>
          <pc:docMk/>
          <pc:sldMk cId="619986608" sldId="339"/>
        </pc:sldMkLst>
        <pc:spChg chg="mod">
          <ac:chgData name="Jean-Marc PETIT" userId="972691f6-a506-4df5-95e3-98eae7d85aa2" providerId="ADAL" clId="{2DDB78B0-3E2F-402C-BC8B-8DF25FE19160}" dt="2023-06-01T12:38:47.137" v="1003" actId="20577"/>
          <ac:spMkLst>
            <pc:docMk/>
            <pc:sldMk cId="619986608" sldId="339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51.138" v="1005" actId="20577"/>
        <pc:sldMkLst>
          <pc:docMk/>
          <pc:sldMk cId="617887338" sldId="340"/>
        </pc:sldMkLst>
        <pc:spChg chg="mod">
          <ac:chgData name="Jean-Marc PETIT" userId="972691f6-a506-4df5-95e3-98eae7d85aa2" providerId="ADAL" clId="{2DDB78B0-3E2F-402C-BC8B-8DF25FE19160}" dt="2023-06-01T12:38:51.138" v="1005" actId="20577"/>
          <ac:spMkLst>
            <pc:docMk/>
            <pc:sldMk cId="617887338" sldId="340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8:55.832" v="1007" actId="20577"/>
        <pc:sldMkLst>
          <pc:docMk/>
          <pc:sldMk cId="2096552411" sldId="341"/>
        </pc:sldMkLst>
        <pc:spChg chg="mod">
          <ac:chgData name="Jean-Marc PETIT" userId="972691f6-a506-4df5-95e3-98eae7d85aa2" providerId="ADAL" clId="{2DDB78B0-3E2F-402C-BC8B-8DF25FE19160}" dt="2023-06-01T12:38:55.832" v="1007" actId="20577"/>
          <ac:spMkLst>
            <pc:docMk/>
            <pc:sldMk cId="2096552411" sldId="341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09.739" v="1011" actId="20577"/>
        <pc:sldMkLst>
          <pc:docMk/>
          <pc:sldMk cId="989184332" sldId="342"/>
        </pc:sldMkLst>
        <pc:spChg chg="mod">
          <ac:chgData name="Jean-Marc PETIT" userId="972691f6-a506-4df5-95e3-98eae7d85aa2" providerId="ADAL" clId="{2DDB78B0-3E2F-402C-BC8B-8DF25FE19160}" dt="2023-06-01T12:39:09.739" v="1011" actId="20577"/>
          <ac:spMkLst>
            <pc:docMk/>
            <pc:sldMk cId="989184332" sldId="342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13.948" v="1013" actId="20577"/>
        <pc:sldMkLst>
          <pc:docMk/>
          <pc:sldMk cId="1549840810" sldId="343"/>
        </pc:sldMkLst>
        <pc:spChg chg="mod">
          <ac:chgData name="Jean-Marc PETIT" userId="972691f6-a506-4df5-95e3-98eae7d85aa2" providerId="ADAL" clId="{2DDB78B0-3E2F-402C-BC8B-8DF25FE19160}" dt="2023-06-01T12:39:13.948" v="1013" actId="20577"/>
          <ac:spMkLst>
            <pc:docMk/>
            <pc:sldMk cId="1549840810" sldId="343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18.698" v="1015" actId="20577"/>
        <pc:sldMkLst>
          <pc:docMk/>
          <pc:sldMk cId="1419311278" sldId="344"/>
        </pc:sldMkLst>
        <pc:spChg chg="mod">
          <ac:chgData name="Jean-Marc PETIT" userId="972691f6-a506-4df5-95e3-98eae7d85aa2" providerId="ADAL" clId="{2DDB78B0-3E2F-402C-BC8B-8DF25FE19160}" dt="2023-06-01T12:39:18.698" v="1015" actId="20577"/>
          <ac:spMkLst>
            <pc:docMk/>
            <pc:sldMk cId="1419311278" sldId="344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24.720" v="1017" actId="20577"/>
        <pc:sldMkLst>
          <pc:docMk/>
          <pc:sldMk cId="262778237" sldId="345"/>
        </pc:sldMkLst>
        <pc:spChg chg="mod">
          <ac:chgData name="Jean-Marc PETIT" userId="972691f6-a506-4df5-95e3-98eae7d85aa2" providerId="ADAL" clId="{2DDB78B0-3E2F-402C-BC8B-8DF25FE19160}" dt="2023-06-01T12:39:24.720" v="1017" actId="20577"/>
          <ac:spMkLst>
            <pc:docMk/>
            <pc:sldMk cId="262778237" sldId="345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47.788" v="1031" actId="20577"/>
        <pc:sldMkLst>
          <pc:docMk/>
          <pc:sldMk cId="2312718070" sldId="346"/>
        </pc:sldMkLst>
        <pc:spChg chg="mod">
          <ac:chgData name="Jean-Marc PETIT" userId="972691f6-a506-4df5-95e3-98eae7d85aa2" providerId="ADAL" clId="{2DDB78B0-3E2F-402C-BC8B-8DF25FE19160}" dt="2023-06-01T12:39:47.788" v="1031" actId="20577"/>
          <ac:spMkLst>
            <pc:docMk/>
            <pc:sldMk cId="2312718070" sldId="346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39:57.901" v="1036" actId="20577"/>
        <pc:sldMkLst>
          <pc:docMk/>
          <pc:sldMk cId="682987510" sldId="347"/>
        </pc:sldMkLst>
        <pc:spChg chg="mod">
          <ac:chgData name="Jean-Marc PETIT" userId="972691f6-a506-4df5-95e3-98eae7d85aa2" providerId="ADAL" clId="{2DDB78B0-3E2F-402C-BC8B-8DF25FE19160}" dt="2023-06-01T12:39:57.901" v="1036" actId="20577"/>
          <ac:spMkLst>
            <pc:docMk/>
            <pc:sldMk cId="682987510" sldId="347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06.270" v="1041" actId="20577"/>
        <pc:sldMkLst>
          <pc:docMk/>
          <pc:sldMk cId="1778739508" sldId="348"/>
        </pc:sldMkLst>
        <pc:spChg chg="mod">
          <ac:chgData name="Jean-Marc PETIT" userId="972691f6-a506-4df5-95e3-98eae7d85aa2" providerId="ADAL" clId="{2DDB78B0-3E2F-402C-BC8B-8DF25FE19160}" dt="2023-06-01T12:40:06.270" v="1041" actId="20577"/>
          <ac:spMkLst>
            <pc:docMk/>
            <pc:sldMk cId="1778739508" sldId="348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16.540" v="1045" actId="20577"/>
        <pc:sldMkLst>
          <pc:docMk/>
          <pc:sldMk cId="1354488437" sldId="349"/>
        </pc:sldMkLst>
        <pc:spChg chg="mod">
          <ac:chgData name="Jean-Marc PETIT" userId="972691f6-a506-4df5-95e3-98eae7d85aa2" providerId="ADAL" clId="{2DDB78B0-3E2F-402C-BC8B-8DF25FE19160}" dt="2023-06-01T12:40:16.540" v="1045" actId="20577"/>
          <ac:spMkLst>
            <pc:docMk/>
            <pc:sldMk cId="1354488437" sldId="349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20.530" v="1047" actId="20577"/>
        <pc:sldMkLst>
          <pc:docMk/>
          <pc:sldMk cId="3497097561" sldId="350"/>
        </pc:sldMkLst>
        <pc:spChg chg="mod">
          <ac:chgData name="Jean-Marc PETIT" userId="972691f6-a506-4df5-95e3-98eae7d85aa2" providerId="ADAL" clId="{2DDB78B0-3E2F-402C-BC8B-8DF25FE19160}" dt="2023-06-01T12:40:20.530" v="1047" actId="20577"/>
          <ac:spMkLst>
            <pc:docMk/>
            <pc:sldMk cId="3497097561" sldId="350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35.363" v="1051" actId="20577"/>
        <pc:sldMkLst>
          <pc:docMk/>
          <pc:sldMk cId="114348090" sldId="351"/>
        </pc:sldMkLst>
        <pc:spChg chg="mod">
          <ac:chgData name="Jean-Marc PETIT" userId="972691f6-a506-4df5-95e3-98eae7d85aa2" providerId="ADAL" clId="{2DDB78B0-3E2F-402C-BC8B-8DF25FE19160}" dt="2023-06-01T12:40:35.363" v="1051" actId="20577"/>
          <ac:spMkLst>
            <pc:docMk/>
            <pc:sldMk cId="114348090" sldId="351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39.395" v="1053" actId="20577"/>
        <pc:sldMkLst>
          <pc:docMk/>
          <pc:sldMk cId="640681473" sldId="352"/>
        </pc:sldMkLst>
        <pc:spChg chg="mod">
          <ac:chgData name="Jean-Marc PETIT" userId="972691f6-a506-4df5-95e3-98eae7d85aa2" providerId="ADAL" clId="{2DDB78B0-3E2F-402C-BC8B-8DF25FE19160}" dt="2023-06-01T12:40:39.395" v="1053" actId="20577"/>
          <ac:spMkLst>
            <pc:docMk/>
            <pc:sldMk cId="640681473" sldId="352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46.141" v="1055" actId="20577"/>
        <pc:sldMkLst>
          <pc:docMk/>
          <pc:sldMk cId="861306583" sldId="353"/>
        </pc:sldMkLst>
        <pc:spChg chg="mod">
          <ac:chgData name="Jean-Marc PETIT" userId="972691f6-a506-4df5-95e3-98eae7d85aa2" providerId="ADAL" clId="{2DDB78B0-3E2F-402C-BC8B-8DF25FE19160}" dt="2023-06-01T12:40:46.141" v="1055" actId="20577"/>
          <ac:spMkLst>
            <pc:docMk/>
            <pc:sldMk cId="861306583" sldId="353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50.424" v="1057" actId="20577"/>
        <pc:sldMkLst>
          <pc:docMk/>
          <pc:sldMk cId="3643396275" sldId="354"/>
        </pc:sldMkLst>
        <pc:spChg chg="mod">
          <ac:chgData name="Jean-Marc PETIT" userId="972691f6-a506-4df5-95e3-98eae7d85aa2" providerId="ADAL" clId="{2DDB78B0-3E2F-402C-BC8B-8DF25FE19160}" dt="2023-06-01T12:40:50.424" v="1057" actId="20577"/>
          <ac:spMkLst>
            <pc:docMk/>
            <pc:sldMk cId="3643396275" sldId="354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0:54.262" v="1059" actId="20577"/>
        <pc:sldMkLst>
          <pc:docMk/>
          <pc:sldMk cId="2672804226" sldId="355"/>
        </pc:sldMkLst>
        <pc:spChg chg="mod">
          <ac:chgData name="Jean-Marc PETIT" userId="972691f6-a506-4df5-95e3-98eae7d85aa2" providerId="ADAL" clId="{2DDB78B0-3E2F-402C-BC8B-8DF25FE19160}" dt="2023-06-01T12:40:54.262" v="1059" actId="20577"/>
          <ac:spMkLst>
            <pc:docMk/>
            <pc:sldMk cId="2672804226" sldId="355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02.792" v="1063" actId="20577"/>
        <pc:sldMkLst>
          <pc:docMk/>
          <pc:sldMk cId="2274678515" sldId="356"/>
        </pc:sldMkLst>
        <pc:spChg chg="mod">
          <ac:chgData name="Jean-Marc PETIT" userId="972691f6-a506-4df5-95e3-98eae7d85aa2" providerId="ADAL" clId="{2DDB78B0-3E2F-402C-BC8B-8DF25FE19160}" dt="2023-06-01T12:41:02.792" v="1063" actId="20577"/>
          <ac:spMkLst>
            <pc:docMk/>
            <pc:sldMk cId="2274678515" sldId="356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07.291" v="1065" actId="20577"/>
        <pc:sldMkLst>
          <pc:docMk/>
          <pc:sldMk cId="1294007730" sldId="357"/>
        </pc:sldMkLst>
        <pc:spChg chg="mod">
          <ac:chgData name="Jean-Marc PETIT" userId="972691f6-a506-4df5-95e3-98eae7d85aa2" providerId="ADAL" clId="{2DDB78B0-3E2F-402C-BC8B-8DF25FE19160}" dt="2023-06-01T12:41:07.291" v="1065" actId="20577"/>
          <ac:spMkLst>
            <pc:docMk/>
            <pc:sldMk cId="1294007730" sldId="357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23.945" v="1069" actId="20577"/>
        <pc:sldMkLst>
          <pc:docMk/>
          <pc:sldMk cId="3825640659" sldId="358"/>
        </pc:sldMkLst>
        <pc:spChg chg="mod">
          <ac:chgData name="Jean-Marc PETIT" userId="972691f6-a506-4df5-95e3-98eae7d85aa2" providerId="ADAL" clId="{2DDB78B0-3E2F-402C-BC8B-8DF25FE19160}" dt="2023-06-01T12:41:23.945" v="1069" actId="20577"/>
          <ac:spMkLst>
            <pc:docMk/>
            <pc:sldMk cId="3825640659" sldId="358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50.204" v="1081" actId="20577"/>
        <pc:sldMkLst>
          <pc:docMk/>
          <pc:sldMk cId="2209808161" sldId="360"/>
        </pc:sldMkLst>
        <pc:spChg chg="mod">
          <ac:chgData name="Jean-Marc PETIT" userId="972691f6-a506-4df5-95e3-98eae7d85aa2" providerId="ADAL" clId="{2DDB78B0-3E2F-402C-BC8B-8DF25FE19160}" dt="2023-06-01T12:41:50.204" v="1081" actId="20577"/>
          <ac:spMkLst>
            <pc:docMk/>
            <pc:sldMk cId="2209808161" sldId="360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27.639" v="1071" actId="20577"/>
        <pc:sldMkLst>
          <pc:docMk/>
          <pc:sldMk cId="1130819239" sldId="361"/>
        </pc:sldMkLst>
        <pc:spChg chg="mod">
          <ac:chgData name="Jean-Marc PETIT" userId="972691f6-a506-4df5-95e3-98eae7d85aa2" providerId="ADAL" clId="{2DDB78B0-3E2F-402C-BC8B-8DF25FE19160}" dt="2023-06-01T12:41:27.639" v="1071" actId="20577"/>
          <ac:spMkLst>
            <pc:docMk/>
            <pc:sldMk cId="1130819239" sldId="361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32.011" v="1073" actId="20577"/>
        <pc:sldMkLst>
          <pc:docMk/>
          <pc:sldMk cId="2626853845" sldId="362"/>
        </pc:sldMkLst>
        <pc:spChg chg="mod">
          <ac:chgData name="Jean-Marc PETIT" userId="972691f6-a506-4df5-95e3-98eae7d85aa2" providerId="ADAL" clId="{2DDB78B0-3E2F-402C-BC8B-8DF25FE19160}" dt="2023-06-01T12:41:32.011" v="1073" actId="20577"/>
          <ac:spMkLst>
            <pc:docMk/>
            <pc:sldMk cId="2626853845" sldId="362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36.179" v="1075" actId="20577"/>
        <pc:sldMkLst>
          <pc:docMk/>
          <pc:sldMk cId="3814936235" sldId="363"/>
        </pc:sldMkLst>
        <pc:spChg chg="mod">
          <ac:chgData name="Jean-Marc PETIT" userId="972691f6-a506-4df5-95e3-98eae7d85aa2" providerId="ADAL" clId="{2DDB78B0-3E2F-402C-BC8B-8DF25FE19160}" dt="2023-06-01T12:41:36.179" v="1075" actId="20577"/>
          <ac:spMkLst>
            <pc:docMk/>
            <pc:sldMk cId="3814936235" sldId="363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40.349" v="1077" actId="20577"/>
        <pc:sldMkLst>
          <pc:docMk/>
          <pc:sldMk cId="1088957747" sldId="364"/>
        </pc:sldMkLst>
        <pc:spChg chg="mod">
          <ac:chgData name="Jean-Marc PETIT" userId="972691f6-a506-4df5-95e3-98eae7d85aa2" providerId="ADAL" clId="{2DDB78B0-3E2F-402C-BC8B-8DF25FE19160}" dt="2023-06-01T12:41:40.349" v="1077" actId="20577"/>
          <ac:spMkLst>
            <pc:docMk/>
            <pc:sldMk cId="1088957747" sldId="364"/>
            <ac:spMk id="10" creationId="{AD7E8C7A-4599-AC47-B36E-9251D07A0F0A}"/>
          </ac:spMkLst>
        </pc:spChg>
      </pc:sldChg>
      <pc:sldChg chg="modSp mod">
        <pc:chgData name="Jean-Marc PETIT" userId="972691f6-a506-4df5-95e3-98eae7d85aa2" providerId="ADAL" clId="{2DDB78B0-3E2F-402C-BC8B-8DF25FE19160}" dt="2023-06-01T12:41:56.551" v="1083" actId="20577"/>
        <pc:sldMkLst>
          <pc:docMk/>
          <pc:sldMk cId="2184426271" sldId="365"/>
        </pc:sldMkLst>
        <pc:spChg chg="mod">
          <ac:chgData name="Jean-Marc PETIT" userId="972691f6-a506-4df5-95e3-98eae7d85aa2" providerId="ADAL" clId="{2DDB78B0-3E2F-402C-BC8B-8DF25FE19160}" dt="2023-06-01T12:41:56.551" v="1083" actId="20577"/>
          <ac:spMkLst>
            <pc:docMk/>
            <pc:sldMk cId="2184426271" sldId="365"/>
            <ac:spMk id="10" creationId="{AD7E8C7A-4599-AC47-B36E-9251D07A0F0A}"/>
          </ac:spMkLst>
        </pc:spChg>
      </pc:sldChg>
      <pc:sldChg chg="modSp add mod">
        <pc:chgData name="Jean-Marc PETIT" userId="972691f6-a506-4df5-95e3-98eae7d85aa2" providerId="ADAL" clId="{2DDB78B0-3E2F-402C-BC8B-8DF25FE19160}" dt="2023-06-01T12:36:19.744" v="947" actId="20577"/>
        <pc:sldMkLst>
          <pc:docMk/>
          <pc:sldMk cId="196474149" sldId="366"/>
        </pc:sldMkLst>
        <pc:spChg chg="mod">
          <ac:chgData name="Jean-Marc PETIT" userId="972691f6-a506-4df5-95e3-98eae7d85aa2" providerId="ADAL" clId="{2DDB78B0-3E2F-402C-BC8B-8DF25FE19160}" dt="2023-06-01T12:36:19.744" v="947" actId="20577"/>
          <ac:spMkLst>
            <pc:docMk/>
            <pc:sldMk cId="196474149" sldId="366"/>
            <ac:spMk id="10" creationId="{AD7E8C7A-4599-AC47-B36E-9251D07A0F0A}"/>
          </ac:spMkLst>
        </pc:spChg>
      </pc:sldChg>
      <pc:sldChg chg="modSp add mod">
        <pc:chgData name="Jean-Marc PETIT" userId="972691f6-a506-4df5-95e3-98eae7d85aa2" providerId="ADAL" clId="{2DDB78B0-3E2F-402C-BC8B-8DF25FE19160}" dt="2023-06-01T12:36:23.649" v="949" actId="20577"/>
        <pc:sldMkLst>
          <pc:docMk/>
          <pc:sldMk cId="3734863793" sldId="367"/>
        </pc:sldMkLst>
        <pc:spChg chg="mod">
          <ac:chgData name="Jean-Marc PETIT" userId="972691f6-a506-4df5-95e3-98eae7d85aa2" providerId="ADAL" clId="{2DDB78B0-3E2F-402C-BC8B-8DF25FE19160}" dt="2023-06-01T12:36:23.649" v="949" actId="20577"/>
          <ac:spMkLst>
            <pc:docMk/>
            <pc:sldMk cId="3734863793" sldId="367"/>
            <ac:spMk id="10" creationId="{AD7E8C7A-4599-AC47-B36E-9251D07A0F0A}"/>
          </ac:spMkLst>
        </pc:spChg>
      </pc:sldChg>
      <pc:sldChg chg="modSp add mod">
        <pc:chgData name="Jean-Marc PETIT" userId="972691f6-a506-4df5-95e3-98eae7d85aa2" providerId="ADAL" clId="{2DDB78B0-3E2F-402C-BC8B-8DF25FE19160}" dt="2023-06-01T12:36:27.978" v="951" actId="20577"/>
        <pc:sldMkLst>
          <pc:docMk/>
          <pc:sldMk cId="2225702998" sldId="368"/>
        </pc:sldMkLst>
        <pc:spChg chg="mod">
          <ac:chgData name="Jean-Marc PETIT" userId="972691f6-a506-4df5-95e3-98eae7d85aa2" providerId="ADAL" clId="{2DDB78B0-3E2F-402C-BC8B-8DF25FE19160}" dt="2023-06-01T12:36:27.978" v="951" actId="20577"/>
          <ac:spMkLst>
            <pc:docMk/>
            <pc:sldMk cId="2225702998" sldId="368"/>
            <ac:spMk id="10" creationId="{AD7E8C7A-4599-AC47-B36E-9251D07A0F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72D5CDC-8C32-BB44-87B5-DE157929B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BE53C6-AC7A-C24A-8F91-93A33FF4A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AFD7B-0E1F-D043-A4EF-92F29CA8E3EC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23F672-0EC2-A44A-AA23-05DEA43492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2BB70D-CB43-AB41-AD9D-2B886AB68B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73CB-DEA4-D44C-8CFE-7D379FFA5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970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5607-444B-1C41-9CE7-5C9623D6F7D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B05B-6ABA-5349-A232-DD7D9D0020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09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40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7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65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60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4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7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6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04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375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54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86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67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61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04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8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3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555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1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162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9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98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4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99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79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45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61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22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34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72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729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59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43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56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659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0162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39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8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4562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199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68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554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35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5093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1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00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6960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521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0630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812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83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588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972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7297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9594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9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743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0251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2720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370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27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440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6673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9931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5826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8408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2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964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696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6783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89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5553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7342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9831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039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771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2229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0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038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424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647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6349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688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2926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92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B05B-6ABA-5349-A232-DD7D9D0020F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01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2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45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6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7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6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9359-D9BA-E948-AB41-8600177FFCF7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9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039A5B8-EBB1-4E49-9567-F5CA5096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447"/>
            <a:ext cx="24383207" cy="13715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1FE133-681F-574C-A3BF-BE827C9CB2B4}"/>
              </a:ext>
            </a:extLst>
          </p:cNvPr>
          <p:cNvSpPr/>
          <p:nvPr/>
        </p:nvSpPr>
        <p:spPr>
          <a:xfrm>
            <a:off x="1000294" y="4111550"/>
            <a:ext cx="22381029" cy="466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600" b="1" dirty="0" err="1">
                <a:solidFill>
                  <a:schemeClr val="bg1"/>
                </a:solidFill>
                <a:latin typeface="Gotham Book Regular" pitchFamily="2" charset="77"/>
              </a:rPr>
              <a:t>Parcoursup</a:t>
            </a:r>
            <a:endParaRPr lang="fr-FR" sz="96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9600" b="1" i="0" dirty="0">
                <a:solidFill>
                  <a:srgbClr val="2A3C88"/>
                </a:solidFill>
                <a:effectLst/>
                <a:latin typeface="Gotham Book Regular" pitchFamily="2" charset="77"/>
              </a:rPr>
              <a:t>Accompagner l’élève </a:t>
            </a:r>
            <a:br>
              <a:rPr lang="fr-FR" sz="9600" b="1" i="0" dirty="0">
                <a:solidFill>
                  <a:srgbClr val="2A3C88"/>
                </a:solidFill>
                <a:effectLst/>
                <a:latin typeface="Gotham Book Regular" pitchFamily="2" charset="77"/>
              </a:rPr>
            </a:br>
            <a:r>
              <a:rPr lang="fr-FR" sz="9600" b="1" i="0" dirty="0">
                <a:solidFill>
                  <a:srgbClr val="2A3C88"/>
                </a:solidFill>
                <a:effectLst/>
                <a:latin typeface="Gotham Book Regular" pitchFamily="2" charset="77"/>
              </a:rPr>
              <a:t>au moment du retour sur les vœux</a:t>
            </a:r>
            <a:endParaRPr lang="fr-FR" sz="935" b="1" i="0" dirty="0">
              <a:solidFill>
                <a:srgbClr val="2A3C88"/>
              </a:solidFill>
              <a:effectLst/>
              <a:latin typeface="Gotham Book Regular" pitchFamily="2" charset="77"/>
            </a:endParaRPr>
          </a:p>
          <a:p>
            <a:endParaRPr lang="fr-FR" sz="935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6E2DB7-5BD8-1B43-B66D-EDD9967A9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771293" y="6009113"/>
            <a:ext cx="2235144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Les candidats devront répondre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au plus tard le 4 juin 2023</a:t>
            </a:r>
            <a:b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pour une proposition reçue entre le 1</a:t>
            </a:r>
            <a:r>
              <a:rPr lang="fr-FR" sz="6000" b="1" baseline="30000" dirty="0">
                <a:solidFill>
                  <a:srgbClr val="FFFF00"/>
                </a:solidFill>
                <a:latin typeface="Gotham Book Regular" pitchFamily="2" charset="77"/>
              </a:rPr>
              <a:t>er</a:t>
            </a: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 et le 2 juin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C91E62-2F0D-7D4C-B248-80AFE8BC5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293" y="9856139"/>
            <a:ext cx="2937989" cy="293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343609-B7E0-B34C-A75D-4A6335C64EA7}"/>
              </a:ext>
            </a:extLst>
          </p:cNvPr>
          <p:cNvSpPr/>
          <p:nvPr/>
        </p:nvSpPr>
        <p:spPr>
          <a:xfrm>
            <a:off x="1771293" y="2664111"/>
            <a:ext cx="223514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 retour sur chaque vœu </a:t>
            </a:r>
          </a:p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pourra être</a:t>
            </a: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OUI - OUI SI - NON – ATTENTE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928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771293" y="6009113"/>
            <a:ext cx="2235144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Les candidats devront répondre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au plus tard le 5 juin 2023, à 23h59 (heure de Paris)</a:t>
            </a:r>
            <a:b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pour une proposition reçue le 3 juin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3050C5-00B8-6640-B61E-52ECA46D7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293" y="2512319"/>
            <a:ext cx="2937989" cy="29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771293" y="6009113"/>
            <a:ext cx="22351449" cy="955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Les candidats devront répondre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à la fin du premier jour qui suit celui au cours duquel une proposition leur est faite, lorsque cette dernière intervient entre le 4 juin et le 12 juillet 2023</a:t>
            </a:r>
          </a:p>
          <a:p>
            <a:b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 err="1">
                <a:solidFill>
                  <a:srgbClr val="FFFF00"/>
                </a:solidFill>
                <a:latin typeface="Gotham Book Regular" pitchFamily="2" charset="77"/>
              </a:rPr>
              <a:t>Process</a:t>
            </a: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 en continu au fil des remontées des listes d’attente jusqu’au 13 juillet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5DF3C8-76EE-4946-8B6F-EF765C823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293" y="2512319"/>
            <a:ext cx="2937989" cy="29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771293" y="6009113"/>
            <a:ext cx="2235144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La procédure complémentaire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ouvre dès le 15 juin 2023</a:t>
            </a:r>
            <a:b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jusqu’au 14 septembre 2023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690833" y="3680860"/>
            <a:ext cx="223514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 retour sur chaque vœu </a:t>
            </a:r>
          </a:p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pourra être</a:t>
            </a: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OUI - OUI SI - NON – ATTENTE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759844-5F1A-4D41-A7BB-A9DF801272B1}"/>
              </a:ext>
            </a:extLst>
          </p:cNvPr>
          <p:cNvSpPr/>
          <p:nvPr/>
        </p:nvSpPr>
        <p:spPr>
          <a:xfrm>
            <a:off x="1690832" y="7640410"/>
            <a:ext cx="2235144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chemeClr val="bg1"/>
                </a:solidFill>
                <a:latin typeface="Gotham Book Regular" pitchFamily="2" charset="77"/>
              </a:rPr>
              <a:t>Et souvent pour la première fois de sa carrière scolaire, il devra prendre une décision qui l’engage !</a:t>
            </a: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23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690833" y="3680860"/>
            <a:ext cx="22351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759844-5F1A-4D41-A7BB-A9DF801272B1}"/>
              </a:ext>
            </a:extLst>
          </p:cNvPr>
          <p:cNvSpPr/>
          <p:nvPr/>
        </p:nvSpPr>
        <p:spPr>
          <a:xfrm>
            <a:off x="1690833" y="5621686"/>
            <a:ext cx="231569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Gotham Book Regular" pitchFamily="2" charset="77"/>
              </a:rPr>
              <a:t>C’est là qu’il aura souvent besoin </a:t>
            </a:r>
          </a:p>
          <a:p>
            <a:r>
              <a:rPr lang="fr-FR" sz="8000" b="1" dirty="0">
                <a:solidFill>
                  <a:schemeClr val="bg1"/>
                </a:solidFill>
                <a:latin typeface="Gotham Book Regular" pitchFamily="2" charset="77"/>
              </a:rPr>
              <a:t>d’un échange pertinent </a:t>
            </a:r>
            <a:br>
              <a:rPr lang="fr-FR" sz="8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8000" b="1" dirty="0">
                <a:solidFill>
                  <a:schemeClr val="bg1"/>
                </a:solidFill>
                <a:latin typeface="Gotham Book Regular" pitchFamily="2" charset="77"/>
              </a:rPr>
              <a:t>avec ses encadrants !</a:t>
            </a: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438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690833" y="3680860"/>
            <a:ext cx="22351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759844-5F1A-4D41-A7BB-A9DF801272B1}"/>
              </a:ext>
            </a:extLst>
          </p:cNvPr>
          <p:cNvSpPr/>
          <p:nvPr/>
        </p:nvSpPr>
        <p:spPr>
          <a:xfrm>
            <a:off x="1690833" y="5621686"/>
            <a:ext cx="231569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Gotham Book Regular" pitchFamily="2" charset="77"/>
              </a:rPr>
              <a:t>Passons </a:t>
            </a:r>
          </a:p>
          <a:p>
            <a:r>
              <a:rPr lang="fr-FR" sz="8000" b="1" dirty="0">
                <a:solidFill>
                  <a:schemeClr val="bg1"/>
                </a:solidFill>
                <a:latin typeface="Gotham Book Regular" pitchFamily="2" charset="77"/>
              </a:rPr>
              <a:t>à quelques questions pratiques</a:t>
            </a: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79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1071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Une fois les vœux </a:t>
            </a:r>
            <a:b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et le dossier validés,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il n’y a plus rien à faire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pour les élèves sinon que d’attendre le retour des formations 1</a:t>
            </a:r>
            <a:r>
              <a:rPr lang="fr-FR" sz="9000" b="1" baseline="30000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er</a:t>
            </a: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 juin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Une fois le Projet de Formation Motivé rédigé et le  dossier validé par le candidat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n’est plus possible d’intervenir sur le dossier.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En revanche, certaines formations peuvent prévoir des épreuves de concours  ou des entretiens avant d’établir leur classement.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faut donc être attentif au calendrier mais aussi les préparer. Pour les concours cela paraît évident mais pour les entretiens cela l’est souvent moins.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est important que les encadrants du lycéen l’accompagnent dans la préparation de ces entretiens, notamment en référence aux attendus et tout particulièrement aux attitudes attendues </a:t>
            </a:r>
            <a:r>
              <a:rPr lang="fr-FR" sz="4000" b="1" dirty="0">
                <a:solidFill>
                  <a:schemeClr val="bg1"/>
                </a:solidFill>
                <a:latin typeface="Gotham Book Regular" pitchFamily="2" charset="77"/>
              </a:rPr>
              <a:t>(Eléments de langage  - Codes vestimentaires)</a:t>
            </a:r>
            <a:endParaRPr lang="en-GB" sz="40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1466494" y="3542886"/>
            <a:ext cx="1555568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01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Du 18 janvier au 9 mars</a:t>
            </a: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Formulation des vœux</a:t>
            </a:r>
          </a:p>
          <a:p>
            <a:r>
              <a:rPr lang="fr-FR" sz="3000" b="1" dirty="0">
                <a:solidFill>
                  <a:schemeClr val="bg1"/>
                </a:solidFill>
                <a:latin typeface="Gotham Book Regular" pitchFamily="2" charset="77"/>
              </a:rPr>
              <a:t>(Consultation possible dès le 20 décembre)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66494" y="8086987"/>
            <a:ext cx="164731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02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Jusqu’au 11 avril, remontée d’éléments issus des académies, des établissements et des candidats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3750128" y="364143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Un processus en 4 phases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A48C90-FB3C-504F-9BE7-9A0A1C2D1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688"/>
            <a:ext cx="11628325" cy="19031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La différence entre APB et </a:t>
            </a:r>
            <a:r>
              <a:rPr lang="fr-FR" sz="6500" b="1" dirty="0" err="1">
                <a:solidFill>
                  <a:schemeClr val="bg1"/>
                </a:solidFill>
                <a:latin typeface="Gotham Book Regular" pitchFamily="2" charset="77"/>
              </a:rPr>
              <a:t>Parcoursup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se situe notamment que l’on ne demande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plus à l’élève de classer ses préférences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au moment des vœux.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 qui est un progrès car cela réduit les comportements spéculatif et réduit l’anxiété additionnelle de ce pré-classement.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9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 jeune ne se décide vraiment qu’au moment du retour sur ses vœux, parmi les formations qui l’ont classé et sur quel rang.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Toutefois, les délais sont courts et l’engagement est fort. Il est donc important d’aider l’élève à s’interroger en amont sur ses préférences sous la forme d’un pré classement personnel de ses vœux. 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 pré classement qu’il peut mûrir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jusqu’au 1er juin.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2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Accepter une proposition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c’est renoncer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à tous les autres vœux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2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2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En fait, il faut choisir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une des propositions (Oui ou Oui Si )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reçues, et renoncer définitivement aux autres Oui/Oui si.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En revanche,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on peut garder les vœux pour lesquels le candidat  a été mis en liste d’attente.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1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2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 candidat peut aussi,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s’il le souhaite, renoncer à un vœu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lequel il a été mis en attente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mais cela relève de sa décision.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S’il sait qu’il ne prendra jamais certains vœux pour lesquels il est en attente, il convient d’y renoncer pour ne pas freiner la remontée des autres candidats.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3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Un vœu vers une L1 d’Université est forcément obtenu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3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Non! Car si les universités ne peuvent refuser d’emblée un candidat sur une L1 « ordinaire », elles classent les candidatures dès lors qu’il y a plus de demandes que de places.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On peut donc être mis en attente même sur une L1 université et même ne jamais remonter suffisamment pour être accepté.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63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3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Au-delà, certaines universités proposent des parcours spécifiques comme les Cycles Pluridisciplinaires d’Etudes Supérieures (CPES) ou des doubles cursus pour lesquels il n’y a pas d’entrée de droit.</a:t>
            </a: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Elles peuvent aussi dire « oui si » afin de soumettre l’entrée à certaines conditions : Modules de soutien ou autres dispositifs de remédiation.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Cela peut  même parfois prévoir la  L1 en deux ans.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0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4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Si un candidat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a un « OUI» et un « OUI SI »,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il a intérêt à prendre le « OUI »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1466493" y="2663815"/>
            <a:ext cx="190639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Du 14 avril au 22 mai</a:t>
            </a: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Les commissions d’examen des vœux étudient les dossiers de candidatures à partir…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66493" y="8086987"/>
            <a:ext cx="2235144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D’éléments quantitatifs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Remontées des bulletins depuis les logiciels éditeurs</a:t>
            </a: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Notes du Baccalauréat déjà connues au moment des classements dont celles des épreuves </a:t>
            </a: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de spécialités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3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9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4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 « OUI » indique que la Commission d’examen des Vœux a considéré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que le candidat présente les compétences attendues pour réussir dans la formation.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 « OUI SI» ne peut être prononcé pour l’instant que par les universités.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2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4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indique des manques au regard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des attendus de la formation choisie.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demandera donc des efforts particuliers pour atteindre les prérequis de la formation.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2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4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600" b="1" dirty="0">
                <a:solidFill>
                  <a:schemeClr val="bg1"/>
                </a:solidFill>
                <a:latin typeface="Gotham Book Regular" pitchFamily="2" charset="77"/>
              </a:rPr>
              <a:t>Un dispositif sera souvent mis en place soit en amont soit en parallèle à la formation. Il peut même prévoir une L1  préparée en 2 ans.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12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5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Un « OUI SI » signifie :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Attention Danger ?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Ou Mobilisation Générale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0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5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Cela signifie que ce n’est pas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impossible et est atteignable sous réserve d’être particulièrement motivé.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Attention, c’est aussi le seul moyen pour une université de dissuader un candidat à défaut de pouvoir dire « NON » comme les formations sélectives.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5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 « OUI SI » demande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donc un véritable travail d’évaluation en amont des lacunes à remonter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et de la réelle capacité d’investissement du jeune face à la masse de travail à engager.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faudra souvent suivre des activités en plus des cours normaux.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45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5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Attention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à la méthode Coué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aux « ça va aller ».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peut parfois être pertinent de choisir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 autre chemin pour atteindre l’objectif.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Par exemple,  choisir un BTS dans un établissement proposant des L3…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0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1370845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Quand on a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un « OUI » en apprentissage,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</a:rPr>
              <a:t>on peut garder un autre « OUI » dans une formation à temps plein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0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formations en apprentissage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fonctionnent sur un mode particulier.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Puisqu’elles impliquent deux conditions successives.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6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211243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1.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Le candidat doit disposer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des connaissances et compétences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attendues par la formation.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 défaut, ce sera un « NON »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et le candidat ne pourra poursuivre sa démarche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44722" y="3378782"/>
            <a:ext cx="22351449" cy="786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D’éléments qualitatifs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La fiche Avenir remplie par l’établissement. </a:t>
            </a:r>
          </a:p>
          <a:p>
            <a:r>
              <a:rPr lang="fr-FR" sz="5000" i="1" dirty="0">
                <a:solidFill>
                  <a:schemeClr val="bg1"/>
                </a:solidFill>
                <a:latin typeface="Gotham Book Regular" pitchFamily="2" charset="77"/>
              </a:rPr>
              <a:t>(dont l’appréciation du Chef  d’établissement</a:t>
            </a:r>
          </a:p>
          <a:p>
            <a:r>
              <a:rPr lang="fr-FR" sz="5000" i="1" dirty="0">
                <a:solidFill>
                  <a:schemeClr val="bg1"/>
                </a:solidFill>
                <a:latin typeface="Gotham Book Regular" pitchFamily="2" charset="77"/>
              </a:rPr>
              <a:t>sur la capacité de réussir dans la voie choisie </a:t>
            </a:r>
          </a:p>
          <a:p>
            <a:r>
              <a:rPr lang="fr-FR" sz="5000" i="1" dirty="0">
                <a:solidFill>
                  <a:schemeClr val="bg1"/>
                </a:solidFill>
                <a:latin typeface="Gotham Book Regular" pitchFamily="2" charset="77"/>
              </a:rPr>
              <a:t>et cohérence entre le projet de l’élève  et le vœu </a:t>
            </a:r>
          </a:p>
          <a:p>
            <a:r>
              <a:rPr lang="fr-FR" sz="5000" i="1" dirty="0">
                <a:solidFill>
                  <a:schemeClr val="bg1"/>
                </a:solidFill>
                <a:latin typeface="Gotham Book Regular" pitchFamily="2" charset="77"/>
              </a:rPr>
              <a:t>et pour les élèves de  Bac Pro un éventuel avis favorable pour le BTS demandé)</a:t>
            </a: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Le projet de formation motivé qu’a rempli l’élève.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3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6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Si au contraire, son profil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correspond aux attendus de la formation,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une information de  la « 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recevabilité 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»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son vœu lui sera donc envoyée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5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2.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La signature d’un </a:t>
            </a:r>
            <a:b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Contrat d’apprentissage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Attention, « Recevabilité » ne vaut pas proposition et à ce stade, il a intérêt à garder un « OUI» dans une formation à plein-temps.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L’apprentissage fonctionnant alors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comme un vœu en attente.</a:t>
            </a: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2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  <a:t>En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attente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la seconde condition :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Avoir signé un contrat d’Apprentissage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avec une entreprise</a:t>
            </a: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 n’est qu’à partir de ce moment que la recevabilité ne « pourra » se  transformer en  proposition,  le fameux « OUI »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36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Attention, il faut qu’au moment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la signature du contrat,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reste encore de la place dans la formation.</a:t>
            </a: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4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formations en apprentissage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ne classent pas , elles font des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propositions dans l’ordre chronologique </a:t>
            </a:r>
          </a:p>
          <a:p>
            <a:r>
              <a:rPr lang="fr-FR" sz="6500" b="1" u="sng" dirty="0">
                <a:solidFill>
                  <a:srgbClr val="2A3C88"/>
                </a:solidFill>
                <a:latin typeface="Gotham Book Regular" pitchFamily="2" charset="77"/>
              </a:rPr>
              <a:t>des retours de contrats signés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S’il n’y a plus de place,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faudra trouver une autre formation en apprentissage ou rester en liste d’attente</a:t>
            </a: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2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Lorsque ces deux conditions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sont réunies et qu’il reste de la place, le  candidat reçoit une proposition ferme qui fonctionne comme tout « OUI» :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renoncement aux  autres « OUI » et possibilité de garder des vœux en attente.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6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S’il ne trouve pas de contrat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dans les temps, il pourra toujours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demander à la formation s’il reste de la place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à la fin de la procédure, de l’accepter sous réserve d’un contrat obtenu avant les 3 mois suivant le début de la formation.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4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6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devra alors démissionner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la formation plein temps qu’il avait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gardée en sécurité.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L’Apprentissage intègre les contraintes des deux codes du Travail et de l’Education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6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7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364</a:t>
            </a:r>
            <a:r>
              <a:rPr lang="fr-FR" sz="9000" b="1" baseline="30000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ème</a:t>
            </a: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 en liste d’attente,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inutile d’espérer encore,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il vaut mieux se concentrer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sur les autres vœux pour lesquels je suis mieux classé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9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7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formations sélectives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classent les candidats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qu’ils considèrent recevables.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premiers de la liste reçoivent donc une proposition. Les autres sont mis en attente avec leur rang de classement.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66494" y="6172764"/>
            <a:ext cx="223514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D’éventuels entretiens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et/ou épreuves ponctuelles de concours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3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66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7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Mais ces premiers reçoivent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souvent plusieurs propositions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et sont obligés de n’en garder qu’une et libèrent des places sur les « oui » auxquels ils renoncent.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4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7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Cela permet de faire remonter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candidats en liste d’attente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manière itérative.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 un certain moment, cela s’arrête car la formation est remplie.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86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7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savoir si l’on a des chances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d’être pris, il convient de regarder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et c’est indiqué sur le portail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quel était le rang du dernier intégré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l’année précédente.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87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192455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7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Quoiqu’il en soit, le candidat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 tout intérêt à accepter une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des propositions qu’il a reçues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et garder celles pour lesquelles il a été mis en attente et qui ont  sa préférence sur le/les « OUI» reçus directement.</a:t>
            </a:r>
          </a:p>
          <a:p>
            <a:r>
              <a:rPr lang="fr-FR" sz="6500" b="1" dirty="0">
                <a:solidFill>
                  <a:srgbClr val="0A7CC0"/>
                </a:solidFill>
                <a:latin typeface="Gotham Book Regular" pitchFamily="2" charset="77"/>
              </a:rPr>
              <a:t>Si l’une d’entre elles remonte, elle viendra remplacer la proposition acceptée par défaut.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52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8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Pour un élève de Bac Pro,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un « AVIS FAVORABLE »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de l’établissement d’origine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lui garantit une place en BTS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8</a:t>
            </a:r>
            <a:br>
              <a:rPr lang="fr-FR" sz="6500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 lycée professionnel d’origine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peut prononcer sur la fiche avenir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 AVIS FAVORABLE pour un vœu sur une spécialité de BTS dans un établissement donné.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Cet avis signifie qu’il considère que l’élève présente un profil qui lui donne toutes les chances de réussite donc ce BTS.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4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8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Cet avis ne doit pas être donné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à la légère 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car il amène le jeune à s’engager dans cette voie et indique au lycée de destination que le candidat dispose des compétences nécessaires pour profiter de son année en BTS.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Cela donne également une priorité sur les autres candidats qui n’ont pas bénéficié de cet avis.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Il y a donc une question de justice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</a:t>
            </a:r>
            <a:endParaRPr lang="en-GB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0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8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Cet avis donne une priorité, 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certes mais elle est relative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En effet chaque section de BTS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doit respecter un quota de places réservées aux candidats issus de Bac Professionnel.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Par exemple 25% pour une classe de 40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signifie que 10 places sont réservées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à des candidats issus de Bac Pros.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11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8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Dans ce compartiment de 10, les candidats ayant obtenu un avis favorable sont placés automatiquement devant les autres.</a:t>
            </a:r>
            <a:b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Sauf que cette priorité n’intervient que dans la capacité du quota,  ici 10 et que s’il y a plus de 10 candidats avec avis favorable, certains ne seront pas retenus.</a:t>
            </a:r>
            <a:b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L’ordre s’établit alors sur la base du rang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classement entre avis favorables.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1991415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9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Si le candidat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a un "NON" en phase initiale,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il ne pourra plus postuler à nouveau sur ce vœu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en phase complémentaire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66493" y="4394437"/>
            <a:ext cx="229159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Concernant notes 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et/ou épreuves ponctuelles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Certaines formations vont faire appel </a:t>
            </a:r>
            <a:b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à un algorithme à partir d’un outil d’aide à la décision proposé par </a:t>
            </a:r>
            <a:r>
              <a:rPr lang="fr-FR" sz="6000" b="1" dirty="0" err="1">
                <a:solidFill>
                  <a:schemeClr val="bg1"/>
                </a:solidFill>
                <a:latin typeface="Gotham Book Regular" pitchFamily="2" charset="77"/>
              </a:rPr>
              <a:t>Parcoursup</a:t>
            </a: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 ou à partir de leur propre outil. </a:t>
            </a:r>
          </a:p>
          <a:p>
            <a:r>
              <a:rPr lang="fr-FR" sz="6000" i="1" dirty="0">
                <a:solidFill>
                  <a:schemeClr val="bg1"/>
                </a:solidFill>
                <a:latin typeface="Gotham Book Regular" pitchFamily="2" charset="77"/>
              </a:rPr>
              <a:t>Elles sont libres des paramétrages dans la limite des attendus annoncés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3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7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199141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  <a:ea typeface="Calibri" panose="020F0502020204030204" pitchFamily="34" charset="0"/>
              </a:rPr>
              <a:t>10 </a:t>
            </a: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La procédure complémentaire est réservée aux candidats n’ayant pas reçu de proposition en phase initiale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43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9-10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La procédure complémentaire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démarre le 23 juin, ce qui signifie qu’elle fonctionne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en même temps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que la procédure principale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8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9-10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Elle permet à des formations qui ne sont pas remplies alors qu’elles ont épuisé leurs listes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candidats de proposer des places à des candidats qui n’ont pas obtenu de propositions ou qui espèrent trouver des propositions plus intéressantes que celles qu’ils ont obtenues jusque-là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7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9-10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Elle est ouverte à tous les  candidats qu’ils aient déjà obtenu une proposition ou non.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En revanche, ils ne peuvent </a:t>
            </a:r>
            <a:r>
              <a:rPr lang="fr-FR" sz="6500" b="1" dirty="0" err="1">
                <a:solidFill>
                  <a:srgbClr val="2A3C88"/>
                </a:solidFill>
                <a:latin typeface="Gotham Book Regular" pitchFamily="2" charset="77"/>
              </a:rPr>
              <a:t>repostuler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 pour un vœu qu’ils avaient déjà formulé  en procédure principale.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Ils ne peuvent donc </a:t>
            </a:r>
            <a:r>
              <a:rPr lang="fr-FR" sz="6500" b="1" dirty="0" err="1">
                <a:solidFill>
                  <a:schemeClr val="bg1"/>
                </a:solidFill>
                <a:latin typeface="Gotham Book Regular" pitchFamily="2" charset="77"/>
              </a:rPr>
              <a:t>re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-postuler sur un vœu pour lequel ils ont obtenu un « NON » ou un « OUI » qu’ils n’ont pas retenu.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95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11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La césure est un droit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5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11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La césure consiste en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une parenthèse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dans son parcours d’études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Une année pour faire autre chose,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découvrir des choses nouvelles,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vivre de nouvelles expériences dans différents domaines associatif, humanitaire, monde de l’entreprise, approfondir une langue par le vécu…en France ou ailleurs dans le monde…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8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340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11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La césure est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possible en sortie de terminale entre études secondaires et supérieures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Pour autant ce n’est pas un droit. Elle n’est possible que si la formation de destination à qui le jeune présente son projet l’accepte.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Si elle l’accepte, elle inscrit le candidat. Ce qui assure sa couverture sociale et garantit son inscription pour la rentrée suivante.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7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12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Un candidat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qui a essuyé un « REFUS »,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peut demander le réexamen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de son dossier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09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12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Chefs d’établissement de destination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sont souverains en matière d’évaluation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des dossiers qui leur parviennent.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Généralement, ils mettent en place une Commission d’Examen des Vœux pour établir un classement des dossiers recevables ou ne pas classer un dossier, ce qui revient à un « NON » </a:t>
            </a:r>
            <a: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  <a:t>(</a:t>
            </a:r>
            <a:r>
              <a:rPr lang="fr-FR" sz="5000" b="1" i="1" dirty="0">
                <a:solidFill>
                  <a:schemeClr val="bg1"/>
                </a:solidFill>
                <a:latin typeface="Gotham Book Regular" pitchFamily="2" charset="77"/>
              </a:rPr>
              <a:t>impossible pour les L1 classiques)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0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1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12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S’ils sont souverains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leur classement,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ils sont tenus de le faire sur la base des attendus et des critères qui ont été annoncés sur la fiche de présentation de la formation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à la disposition de tous dès l’ouverture du portail fin décembre.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8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66493" y="4394437"/>
            <a:ext cx="2291592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Cela aboutit à un pré-classement 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limitant le nombre de dossiers 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à examiner pour la partie qualitative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i="1" dirty="0">
                <a:solidFill>
                  <a:schemeClr val="bg1"/>
                </a:solidFill>
                <a:latin typeface="Gotham Book Regular" pitchFamily="2" charset="77"/>
              </a:rPr>
              <a:t>Les formations sélectives vont donc éliminer certains dossiers et classer les autres</a:t>
            </a:r>
            <a:endParaRPr lang="fr-FR" sz="6000" i="1" dirty="0">
              <a:solidFill>
                <a:schemeClr val="accent4">
                  <a:lumMod val="75000"/>
                </a:schemeClr>
              </a:solidFill>
              <a:latin typeface="Gotham Book Regular" pitchFamily="2" charset="77"/>
            </a:endParaRPr>
          </a:p>
          <a:p>
            <a:r>
              <a:rPr lang="fr-FR" sz="6000" i="1" dirty="0">
                <a:solidFill>
                  <a:schemeClr val="bg1"/>
                </a:solidFill>
                <a:latin typeface="Gotham Book Regular" pitchFamily="2" charset="77"/>
              </a:rPr>
              <a:t>Les formations non sélectives (L1 standard d’université) vont classer si elles ont plus de candidatures </a:t>
            </a:r>
            <a:br>
              <a:rPr lang="fr-FR" sz="6000" i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i="1" dirty="0">
                <a:solidFill>
                  <a:schemeClr val="bg1"/>
                </a:solidFill>
                <a:latin typeface="Gotham Book Regular" pitchFamily="2" charset="77"/>
              </a:rPr>
              <a:t>que de places . Sinon c’est inutile</a:t>
            </a:r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3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8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12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S’il n’est pas possible pour un candidat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non classé de demander un </a:t>
            </a:r>
            <a:r>
              <a:rPr lang="fr-FR" sz="6500" b="1" dirty="0" err="1">
                <a:solidFill>
                  <a:schemeClr val="bg1"/>
                </a:solidFill>
                <a:latin typeface="Gotham Book Regular" pitchFamily="2" charset="77"/>
              </a:rPr>
              <a:t>ré-examen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son dossier,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il est en droit de demander la raison de son non classement. Un formulaire spécifique est à sa disposition sur le portail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La réponse de l’établissement devra se situer sur la base d’un certain nombre de manque au regard de ces  attendus et de ces critères.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065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1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12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Par ailleurs chaque établissement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doit établir avant fin octobre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 « 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Rapport Public d’Examen des Vœux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 »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sur la manière dont les Commissions d’Examen des Vœux ont travaillé pour établir ce classement.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En précisant encore la façon dont attendus et critères ont été mis en œuvre concrètement.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62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924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12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600" b="1" dirty="0">
                <a:solidFill>
                  <a:schemeClr val="bg1"/>
                </a:solidFill>
                <a:latin typeface="Gotham Book Regular" pitchFamily="2" charset="77"/>
              </a:rPr>
              <a:t>Le rapport de l’année précédente, </a:t>
            </a:r>
          </a:p>
          <a:p>
            <a:r>
              <a:rPr lang="fr-FR" sz="6600" b="1" dirty="0">
                <a:solidFill>
                  <a:schemeClr val="bg1"/>
                </a:solidFill>
                <a:latin typeface="Gotham Book Regular" pitchFamily="2" charset="77"/>
              </a:rPr>
              <a:t>est accessible depuis la fiche formation. </a:t>
            </a:r>
          </a:p>
          <a:p>
            <a:r>
              <a:rPr lang="fr-FR" sz="6600" b="1" dirty="0">
                <a:solidFill>
                  <a:schemeClr val="bg1"/>
                </a:solidFill>
                <a:latin typeface="Gotham Book Regular" pitchFamily="2" charset="77"/>
              </a:rPr>
              <a:t>Il est important que les candidats en prennent connaissance au moment où ils formulent leurs vœux et rédigent leur projet de formation motivé.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042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13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Un non classement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peut venir du fait qu’il y avait trop de candidatures sur la formation souhaitée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21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13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 « NON » n’est accessible qu’aux formations sélectives et ne peut être prononcé que dans l’hypothèse où une candidature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ne correspond pas aux attendus.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Toute candidature rencontrant ces attendus doit être classée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et ne peut faire l’objet d’un « NON ».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85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1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13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Lorsqu’il y a trop de candidatures,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c’est le classement très éloigné du rang  d’intégration tel qu’observable sur la base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des résultats de l’année antérieure, qui peut laisser penser à un candidat que ses chances d’être retenu avant la fin de la procédure sont très faibles.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77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2112434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14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Sans proposition après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la procédure complémentaire,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il ne reste plus qu’à se tourner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vers le hors </a:t>
            </a:r>
            <a:r>
              <a:rPr lang="fr-FR" sz="9000" b="1" dirty="0" err="1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Parcoursup</a:t>
            </a: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59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14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candidats sans proposition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sont identifiés par les Services Académiques d’Information et d’Orientation (SAIO).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Recteurs réunissent alors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une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Commission Académique d’Accès à l’Enseignement Supérieur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(CAAES)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06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1147582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14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CAAES où sont représentées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les grandes familles de formation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afin d’examiner les vœux et profils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ces candidats et leur faire des propositions les plus pertinentes possibles à partir des formations disposant encore de places vacantes.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92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1147582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14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Ces CAAES se réunissent en continu </a:t>
            </a:r>
          </a:p>
          <a:p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pPr marL="857250" indent="-857250">
              <a:buFontTx/>
              <a:buChar char="-"/>
            </a:pP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dès le 2 juin 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les candidats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n’ayant reçu que des réponses négatives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en procédure principale </a:t>
            </a:r>
          </a:p>
          <a:p>
            <a:pPr marL="857250" indent="-857250">
              <a:buFontTx/>
              <a:buChar char="-"/>
            </a:pP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et 1</a:t>
            </a:r>
            <a:r>
              <a:rPr lang="fr-FR" sz="6500" b="1" baseline="30000" dirty="0">
                <a:solidFill>
                  <a:srgbClr val="2A3C88"/>
                </a:solidFill>
                <a:latin typeface="Gotham Book Regular" pitchFamily="2" charset="77"/>
              </a:rPr>
              <a:t>er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 juillet 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la procédure complémentaire.</a:t>
            </a:r>
          </a:p>
          <a:p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1466493" y="2663815"/>
            <a:ext cx="190639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A partir du 1</a:t>
            </a:r>
            <a:r>
              <a:rPr lang="fr-FR" sz="6000" b="1" baseline="30000" dirty="0">
                <a:solidFill>
                  <a:schemeClr val="bg1"/>
                </a:solidFill>
                <a:latin typeface="Gotham Book Regular" pitchFamily="2" charset="77"/>
              </a:rPr>
              <a:t>er</a:t>
            </a: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 juin</a:t>
            </a: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retour sur les vœux et processus de décisions pour les jeunes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466493" y="8086987"/>
            <a:ext cx="2235144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 retour sur chaque vœu pourra être</a:t>
            </a:r>
            <a:br>
              <a:rPr lang="fr-FR" sz="7500" b="1" dirty="0">
                <a:solidFill>
                  <a:srgbClr val="0A7CC0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Pour une formation sélective</a:t>
            </a:r>
            <a:b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OUI - NON - ATTENTE</a:t>
            </a:r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Pour une formation non-sélective</a:t>
            </a:r>
          </a:p>
          <a:p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OUI – OUI SI - ATTENTE</a:t>
            </a: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9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1147582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14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est également possible de postuler sur certaines formations qui ne sont pas sur </a:t>
            </a:r>
            <a:r>
              <a:rPr lang="fr-FR" sz="6500" b="1" dirty="0" err="1">
                <a:solidFill>
                  <a:schemeClr val="bg1"/>
                </a:solidFill>
                <a:latin typeface="Gotham Book Regular" pitchFamily="2" charset="77"/>
              </a:rPr>
              <a:t>Parcoursup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parce qu’elles ne préparent pas un diplôme de l’Etat Français ou dans des établissements ni publics ni privés, ni sous contrat à l’Etat, ni Etablissement d’Enseignement Supérieur d’Intérêt Général (EESPIG) dont la formation n’est pas proposée en apprentissage.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2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1147582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14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Dans ces cas, il convient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de bien vérifier la validité de la formation.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Notamment si elle débouche sur une certification reconnue :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	- Diplôme d’Etat étranger et/ou assorti d’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ECTS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 (Crédits Européens).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	- Titre certifié du Répertoire National de la certification Professionnelle 	 (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RNCP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).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77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80" y="1631462"/>
            <a:ext cx="19357568" cy="1071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15</a:t>
            </a:r>
            <a:b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Un candidat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a obtenu une proposition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qu’il a acceptée. </a:t>
            </a:r>
          </a:p>
          <a:p>
            <a:endParaRPr lang="fr-FR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Il peut partir tranquillement </a:t>
            </a:r>
          </a:p>
          <a:p>
            <a:r>
              <a:rPr lang="fr-FR" sz="9000" b="1" dirty="0">
                <a:solidFill>
                  <a:srgbClr val="FFFF00"/>
                </a:solidFill>
                <a:latin typeface="Gotham Book Regular" pitchFamily="2" charset="77"/>
                <a:ea typeface="Calibri" panose="020F0502020204030204" pitchFamily="34" charset="0"/>
              </a:rPr>
              <a:t>en vacances ?</a:t>
            </a:r>
            <a:endParaRPr lang="en-GB" sz="9000" b="1" dirty="0">
              <a:solidFill>
                <a:srgbClr val="FFFF00"/>
              </a:solidFill>
              <a:latin typeface="Gotham Book Regular" pitchFamily="2" charset="77"/>
              <a:ea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4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1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 dirty="0">
                <a:solidFill>
                  <a:srgbClr val="2A3C88"/>
                </a:solidFill>
                <a:latin typeface="Gotham Book Regular" pitchFamily="2" charset="77"/>
              </a:rPr>
              <a:t>15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Avant de partir en vacances,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il convient de vérifier </a:t>
            </a: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que l’on n’a plus de vœux en attente et  :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	-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y renoncer 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si le candidat ne les préfère 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pas à celui qu’il a accepté.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	- ou au contraire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rester vigilant </a:t>
            </a:r>
            <a:b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le cas où il deviendrait éligible à ce vœux.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81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7E8C7A-4599-AC47-B36E-9251D07A0F0A}"/>
              </a:ext>
            </a:extLst>
          </p:cNvPr>
          <p:cNvSpPr/>
          <p:nvPr/>
        </p:nvSpPr>
        <p:spPr>
          <a:xfrm>
            <a:off x="2269979" y="1631462"/>
            <a:ext cx="20611792" cy="101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0" b="1">
                <a:solidFill>
                  <a:srgbClr val="2A3C88"/>
                </a:solidFill>
                <a:latin typeface="Gotham Book Regular" pitchFamily="2" charset="77"/>
              </a:rPr>
              <a:t>15</a:t>
            </a:r>
            <a:endParaRPr lang="fr-FR" sz="65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Pour lui faciliter la tâche,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à partir du 7 juillet, il sera invité à classer </a:t>
            </a:r>
          </a:p>
          <a:p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les vœux qu’il garde et dès qu’un vœu au meilleur classement sera satisfait, il sera considéré comme accepté.</a:t>
            </a:r>
            <a:b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Par ailleurs, au-delà des actions sur le portail </a:t>
            </a:r>
            <a:r>
              <a:rPr lang="fr-FR" sz="6500" b="1" dirty="0" err="1">
                <a:solidFill>
                  <a:schemeClr val="bg1"/>
                </a:solidFill>
                <a:latin typeface="Gotham Book Regular" pitchFamily="2" charset="77"/>
              </a:rPr>
              <a:t>Parcoursup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, le candidat doit concrétiser son acceptation par </a:t>
            </a:r>
            <a:r>
              <a:rPr lang="fr-FR" sz="6500" b="1" dirty="0">
                <a:solidFill>
                  <a:srgbClr val="2A3C88"/>
                </a:solidFill>
                <a:latin typeface="Gotham Book Regular" pitchFamily="2" charset="77"/>
              </a:rPr>
              <a:t>une inscription administrative </a:t>
            </a:r>
            <a:r>
              <a:rPr lang="fr-FR" sz="6500" b="1" dirty="0">
                <a:solidFill>
                  <a:schemeClr val="bg1"/>
                </a:solidFill>
                <a:latin typeface="Gotham Book Regular" pitchFamily="2" charset="77"/>
              </a:rPr>
              <a:t>auprès de l’établissement.</a:t>
            </a:r>
            <a:br>
              <a:rPr lang="fr-FR" sz="5000" b="1" dirty="0">
                <a:solidFill>
                  <a:schemeClr val="bg1"/>
                </a:solidFill>
                <a:latin typeface="Gotham Book Regular" pitchFamily="2" charset="77"/>
              </a:rPr>
            </a:br>
            <a:endParaRPr lang="fr-FR" sz="5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CB1747-77AA-D342-A6AA-9D797C13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62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1BEE3B-016A-2B4E-8CCD-F0BB3863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618" y="11180141"/>
            <a:ext cx="3683000" cy="22225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44"/>
            <a:ext cx="24361443" cy="137033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1084CE-C3B2-9147-B081-108400DC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018" y="11332541"/>
            <a:ext cx="3683000" cy="2222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6139C2-4AA6-004F-A751-08FA9440153A}"/>
              </a:ext>
            </a:extLst>
          </p:cNvPr>
          <p:cNvSpPr/>
          <p:nvPr/>
        </p:nvSpPr>
        <p:spPr>
          <a:xfrm>
            <a:off x="1616771" y="6947476"/>
            <a:ext cx="2112790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0" b="1" dirty="0">
                <a:solidFill>
                  <a:srgbClr val="2A3C88"/>
                </a:solidFill>
                <a:latin typeface="Gotham Book Regular" pitchFamily="2" charset="77"/>
              </a:rPr>
              <a:t>Merci pour votre attention</a:t>
            </a:r>
          </a:p>
          <a:p>
            <a:pPr algn="ctr"/>
            <a:endParaRPr lang="fr-FR" dirty="0">
              <a:solidFill>
                <a:srgbClr val="2A3C88"/>
              </a:solidFill>
              <a:latin typeface="Gotham Book Regular" pitchFamily="2" charset="77"/>
            </a:endParaRPr>
          </a:p>
          <a:p>
            <a:pPr algn="ctr"/>
            <a:r>
              <a:rPr lang="fr-FR" sz="5000" i="1" dirty="0">
                <a:solidFill>
                  <a:srgbClr val="2A3C88"/>
                </a:solidFill>
                <a:latin typeface="Gotham Book Regular" pitchFamily="2" charset="77"/>
              </a:rPr>
              <a:t>Retrouvons nous sur la plateforme de la formation Orientation</a:t>
            </a:r>
          </a:p>
          <a:p>
            <a:pPr algn="ctr"/>
            <a:endParaRPr lang="fr-FR" sz="5000" i="1" dirty="0">
              <a:solidFill>
                <a:srgbClr val="2A3C88"/>
              </a:solidFill>
              <a:latin typeface="Gotham Book Regular" pitchFamily="2" charset="77"/>
            </a:endParaRPr>
          </a:p>
          <a:p>
            <a:pPr algn="ctr"/>
            <a:r>
              <a:rPr lang="fr-FR" sz="5000" i="1" dirty="0">
                <a:solidFill>
                  <a:srgbClr val="2A3C88"/>
                </a:solidFill>
                <a:latin typeface="Gotham Book Regular" pitchFamily="2" charset="77"/>
              </a:rPr>
              <a:t>https://</a:t>
            </a:r>
            <a:r>
              <a:rPr lang="fr-FR" sz="5000" i="1" dirty="0" err="1">
                <a:solidFill>
                  <a:srgbClr val="2A3C88"/>
                </a:solidFill>
                <a:latin typeface="Gotham Book Regular" pitchFamily="2" charset="77"/>
              </a:rPr>
              <a:t>orientation.afadec.fr</a:t>
            </a:r>
            <a:r>
              <a:rPr lang="fr-FR" sz="5000" i="1" dirty="0">
                <a:solidFill>
                  <a:srgbClr val="2A3C88"/>
                </a:solidFill>
                <a:latin typeface="Gotham Book Regular" pitchFamily="2" charset="77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011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" y="12689"/>
            <a:ext cx="24361443" cy="13703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1A3D6A-9359-F548-9E6A-D40F5DA987CE}"/>
              </a:ext>
            </a:extLst>
          </p:cNvPr>
          <p:cNvSpPr/>
          <p:nvPr/>
        </p:nvSpPr>
        <p:spPr>
          <a:xfrm>
            <a:off x="1531807" y="5735637"/>
            <a:ext cx="223514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Le retour sur chaque vœu </a:t>
            </a:r>
          </a:p>
          <a:p>
            <a:r>
              <a:rPr lang="fr-FR" sz="7500" b="1" dirty="0">
                <a:solidFill>
                  <a:srgbClr val="2A3C88"/>
                </a:solidFill>
                <a:latin typeface="Gotham Book Regular" pitchFamily="2" charset="77"/>
              </a:rPr>
              <a:t>pourra être</a:t>
            </a:r>
            <a:r>
              <a:rPr lang="fr-FR" sz="6000" b="1" dirty="0">
                <a:solidFill>
                  <a:schemeClr val="bg1"/>
                </a:solidFill>
                <a:latin typeface="Gotham Book Regular" pitchFamily="2" charset="77"/>
              </a:rPr>
              <a:t> </a:t>
            </a:r>
            <a:r>
              <a:rPr lang="fr-FR" sz="6000" b="1" dirty="0">
                <a:solidFill>
                  <a:srgbClr val="FFFF00"/>
                </a:solidFill>
                <a:latin typeface="Gotham Book Regular" pitchFamily="2" charset="77"/>
              </a:rPr>
              <a:t>OUI - OUI SI - NON – ATTENTE</a:t>
            </a:r>
          </a:p>
          <a:p>
            <a:endParaRPr lang="fr-FR" sz="6000" b="1" dirty="0">
              <a:solidFill>
                <a:srgbClr val="FFFF00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  <a:p>
            <a:endParaRPr lang="fr-FR" sz="6000" b="1" dirty="0">
              <a:solidFill>
                <a:schemeClr val="bg1"/>
              </a:solidFill>
              <a:latin typeface="Gotham Book Regular" pitchFamily="2" charset="77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1B5FB80-761B-1943-B2F1-D1651B64886C}"/>
              </a:ext>
            </a:extLst>
          </p:cNvPr>
          <p:cNvSpPr txBox="1">
            <a:spLocks/>
          </p:cNvSpPr>
          <p:nvPr/>
        </p:nvSpPr>
        <p:spPr>
          <a:xfrm>
            <a:off x="-4142013" y="-697611"/>
            <a:ext cx="22363222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Zoom sur la 4</a:t>
            </a:r>
            <a:r>
              <a:rPr lang="fr-FR" sz="7000" b="1" baseline="30000" dirty="0">
                <a:solidFill>
                  <a:srgbClr val="2A3C88"/>
                </a:solidFill>
                <a:latin typeface="Gotham Book Regular" pitchFamily="2" charset="77"/>
              </a:rPr>
              <a:t>ème</a:t>
            </a:r>
            <a:r>
              <a:rPr lang="fr-FR" sz="7000" b="1" dirty="0">
                <a:solidFill>
                  <a:srgbClr val="2A3C88"/>
                </a:solidFill>
                <a:latin typeface="Gotham Book Regular" pitchFamily="2" charset="77"/>
              </a:rPr>
              <a:t> phase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95194-B23F-D24B-B119-2652499B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36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3534</Words>
  <Application>Microsoft Office PowerPoint</Application>
  <PresentationFormat>Personnalisé</PresentationFormat>
  <Paragraphs>386</Paragraphs>
  <Slides>85</Slides>
  <Notes>85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Gotham Book 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Maillard</dc:creator>
  <cp:lastModifiedBy>jean-marc petit</cp:lastModifiedBy>
  <cp:revision>70</cp:revision>
  <cp:lastPrinted>2023-05-16T15:41:19Z</cp:lastPrinted>
  <dcterms:created xsi:type="dcterms:W3CDTF">2022-04-07T12:39:32Z</dcterms:created>
  <dcterms:modified xsi:type="dcterms:W3CDTF">2023-06-01T12:42:49Z</dcterms:modified>
</cp:coreProperties>
</file>